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274E5-6DC5-2935-C49A-67B82795A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C15BE2-BD94-8889-70FC-7CE5A93E4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13C226-5F6A-405D-EBD2-511057B9F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65D4-3B80-4D9E-BEFB-A1BBC9EAAB20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740BFC-DE53-E74E-436A-3DCB9A259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E2102B-093E-5017-548D-E86D8701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7570-07FA-48B5-9146-14CF6D58AD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43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7EFBF-EA10-F820-2962-9F21256F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D3370CF-5D82-7E58-401E-77C9A732E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9879B5-859B-07B8-6523-41CA28F2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65D4-3B80-4D9E-BEFB-A1BBC9EAAB20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23BC46-6FCA-6306-E4F0-96BDAE84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9FBFDE-1CDE-2347-E6CE-CF3C6F487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7570-07FA-48B5-9146-14CF6D58AD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59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BA8531-6D8F-3041-F602-BEBDCB3267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0EC87AB-A09F-6778-5BB2-353E60644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88C73E-59A9-91F4-BCFF-935E9B41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65D4-3B80-4D9E-BEFB-A1BBC9EAAB20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6D1B31-5E33-DC52-6053-C424C2F12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EF47DE-DBB4-CAD7-D084-49EAB83C9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7570-07FA-48B5-9146-14CF6D58AD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66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133AAE-4391-B9CF-1CDE-B9836F05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9EC4C5-7A1B-2A9F-5F51-9B82773FD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AF98ED-0CF5-BF23-5B99-51645D501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65D4-3B80-4D9E-BEFB-A1BBC9EAAB20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1CE2FD-8BB4-9E67-40E2-57632B3CB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08CF7B-2E3F-BF5E-C1CF-F1AC9BEBD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7570-07FA-48B5-9146-14CF6D58AD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8608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27878F-238B-C267-AAE4-8FCFF3B79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6133EB-0C8C-1C75-0909-E11588B3A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2C09FF-A139-734D-5CBC-328170E9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65D4-3B80-4D9E-BEFB-A1BBC9EAAB20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651B57-4B1D-E242-9549-954557DE1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213283-B0F4-6217-3BFD-0CDB8673A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7570-07FA-48B5-9146-14CF6D58AD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9397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53505-C1B8-FBAB-5141-6A650C69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859337-6642-E23A-8FCD-DA951FF6DC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93FB1B2-652A-61CA-D995-4A16235D3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5E0BB9-AB5C-18EB-5273-141582562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65D4-3B80-4D9E-BEFB-A1BBC9EAAB20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841F7D-76EF-1E51-16DC-78334F6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36BC95-35D7-BBDB-AE09-59E47841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7570-07FA-48B5-9146-14CF6D58AD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969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8A5C1D-8266-935C-8A9C-7A0A71957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FFB3D6-50C7-41E3-669E-8F224780E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D9D266B-7BBD-4782-C6CA-74BCF7306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072159-08BC-F0B4-C333-5D046D063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FF3B367-DC2F-4C1F-8ECB-F39F7D798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405486-C29E-4B53-5EE7-43A0F03E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65D4-3B80-4D9E-BEFB-A1BBC9EAAB20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35616D4-7C93-726A-0AB8-46BAC99ED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86D569A-4A96-FEA6-93B0-60F0235E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7570-07FA-48B5-9146-14CF6D58AD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50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6C8B8-AB1B-C65B-38D9-C0FE82043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73FAC03-F455-86C6-36C9-5EEC26A7B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65D4-3B80-4D9E-BEFB-A1BBC9EAAB20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A9DD90-BF17-6E15-E2F9-4A53085B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7B39F9-84C7-2146-8AF3-D7A3D30D5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7570-07FA-48B5-9146-14CF6D58AD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3431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4E4A84C-00BE-66E5-CBCA-B5E9F0E6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65D4-3B80-4D9E-BEFB-A1BBC9EAAB20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2E1524E-CD51-72DD-8B81-221A0147D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2DF1012-6AB9-9BA0-DEC3-3D7F7A5DB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7570-07FA-48B5-9146-14CF6D58AD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02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91B2B-6358-BE36-5795-41EBDAB6B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55D56E-05E9-BDBB-6726-130A28525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6C0E16-9A16-B2D0-F876-6F5D267E8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AF46AE-3481-5DEA-54B1-F7881CD3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65D4-3B80-4D9E-BEFB-A1BBC9EAAB20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4D75D1-1624-414B-750F-8CEEF162F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085A4C-5628-593C-BD62-79D47C6A5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7570-07FA-48B5-9146-14CF6D58AD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734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30B39-69F7-72E8-5CA5-60CBE3E03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0D69CF7-D37C-7A03-02F1-4B6599544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F50BCB-F683-ABCA-0FD8-4AD71030E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A4ABFF-CA08-26BD-ABFC-0750045C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65D4-3B80-4D9E-BEFB-A1BBC9EAAB20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A73982-668B-0D21-9445-DB7BC26C5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A49357-680B-5C63-0808-DE7DA93C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7570-07FA-48B5-9146-14CF6D58AD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064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2DD32E8-CE65-7FC9-A360-836120D7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D96453-96AA-6FE7-E193-DB581C3DB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2835A2-45AB-42DF-30A0-7025570735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965D4-3B80-4D9E-BEFB-A1BBC9EAAB20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414B71-985F-0B7A-2E31-8F9D6721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F5A0EA-1C6D-F6F7-C8E3-38D48FE12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57570-07FA-48B5-9146-14CF6D58AD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245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4866E11-B373-4E21-4AF7-63CBC2C6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647312"/>
            <a:ext cx="11545911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8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0917833-55A4-5093-C0F1-2AA9324AC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09" y="808746"/>
            <a:ext cx="11254782" cy="524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95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3C9F3AF-557E-2670-2FF4-15F0D5A77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39" y="375811"/>
            <a:ext cx="11079121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35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AF95DD9-81FE-5FFD-84DF-5DFF0ED0D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571101"/>
            <a:ext cx="11469701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62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2D43DF3-3823-D85E-A2A7-06C069EA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5" y="523469"/>
            <a:ext cx="11993649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62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8F3364F-8674-E426-BA0B-48D8DF425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5" y="523469"/>
            <a:ext cx="9916909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7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7E62119-AA20-A941-92C7-5027AF28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518706"/>
            <a:ext cx="11736438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30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881124B-539A-E680-E6FC-5DF855BC9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390101"/>
            <a:ext cx="11850754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23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6CBA207-64DE-17B9-BE5C-4943B1CF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44"/>
            <a:ext cx="12192000" cy="67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31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5E259A6-E0E4-4221-9DB3-59CF7451F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0" y="409153"/>
            <a:ext cx="11707859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65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3339E86-0DCF-B9F1-9706-D3CAE241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342469"/>
            <a:ext cx="11660227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86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4966F59-C208-2241-7C9E-6ADE7BED3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4" y="537759"/>
            <a:ext cx="11726912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22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3D4B638-666C-1C93-28DB-22610506E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29" y="575864"/>
            <a:ext cx="10688542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3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3F50AE8-326C-22F5-B3F6-60D22CCE1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9" y="432969"/>
            <a:ext cx="10869542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9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A293059-6EC4-D3F5-081A-51A7FCF48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55" y="637785"/>
            <a:ext cx="10850489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40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E4C0685-CE6D-B99B-9CC8-E7C60E85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809259"/>
            <a:ext cx="10602805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38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824F2DF-DC40-398C-E5BF-BF1857B77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599680"/>
            <a:ext cx="9440592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28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B8CE745-4884-3AD2-657D-FB1AA007A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2" y="660970"/>
            <a:ext cx="11948196" cy="553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082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Vinicius</dc:creator>
  <cp:lastModifiedBy>Vinicius</cp:lastModifiedBy>
  <cp:revision>2</cp:revision>
  <dcterms:created xsi:type="dcterms:W3CDTF">2022-07-08T16:49:11Z</dcterms:created>
  <dcterms:modified xsi:type="dcterms:W3CDTF">2022-07-08T19:26:36Z</dcterms:modified>
</cp:coreProperties>
</file>